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55" autoAdjust="0"/>
    <p:restoredTop sz="88689" autoAdjust="0"/>
  </p:normalViewPr>
  <p:slideViewPr>
    <p:cSldViewPr snapToGrid="0">
      <p:cViewPr varScale="1">
        <p:scale>
          <a:sx n="72" d="100"/>
          <a:sy n="72" d="100"/>
        </p:scale>
        <p:origin x="8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1944" y="-112"/>
      </p:cViewPr>
      <p:guideLst>
        <p:guide orient="horz" pos="2928"/>
        <p:guide pos="2160"/>
      </p:guideLst>
    </p:cSldViewPr>
  </p:notesViewPr>
  <p:gridSpacing cx="76200" cy="76200"/>
</p:viewPr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64E2F-10C5-8849-87FD-B519E3287AE2}">
      <dsp:nvSpPr>
        <dsp:cNvPr id="0" name=""/>
        <dsp:cNvSpPr/>
      </dsp:nvSpPr>
      <dsp:spPr>
        <a:xfrm>
          <a:off x="3025337" y="1421148"/>
          <a:ext cx="1690672" cy="819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9572"/>
              </a:lnTo>
              <a:lnTo>
                <a:pt x="1690672" y="529572"/>
              </a:lnTo>
              <a:lnTo>
                <a:pt x="1690672" y="819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6D987-B26C-B347-8064-6AAA346D5FEB}">
      <dsp:nvSpPr>
        <dsp:cNvPr id="0" name=""/>
        <dsp:cNvSpPr/>
      </dsp:nvSpPr>
      <dsp:spPr>
        <a:xfrm>
          <a:off x="1379990" y="1421148"/>
          <a:ext cx="1645346" cy="819061"/>
        </a:xfrm>
        <a:custGeom>
          <a:avLst/>
          <a:gdLst/>
          <a:ahLst/>
          <a:cxnLst/>
          <a:rect l="0" t="0" r="0" b="0"/>
          <a:pathLst>
            <a:path>
              <a:moveTo>
                <a:pt x="1645346" y="0"/>
              </a:moveTo>
              <a:lnTo>
                <a:pt x="1645346" y="529572"/>
              </a:lnTo>
              <a:lnTo>
                <a:pt x="0" y="529572"/>
              </a:lnTo>
              <a:lnTo>
                <a:pt x="0" y="819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44150-E1A0-3F4B-A12F-7021ADE0169D}">
      <dsp:nvSpPr>
        <dsp:cNvPr id="0" name=""/>
        <dsp:cNvSpPr/>
      </dsp:nvSpPr>
      <dsp:spPr>
        <a:xfrm>
          <a:off x="1646816" y="42628"/>
          <a:ext cx="2757041" cy="13785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bg1"/>
              </a:solidFill>
            </a:rPr>
            <a:t>Interim Assessment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1646816" y="42628"/>
        <a:ext cx="2757041" cy="1378520"/>
      </dsp:txXfrm>
    </dsp:sp>
    <dsp:sp modelId="{BDBF40B3-8AEA-C341-9DA7-536A6D2E498C}">
      <dsp:nvSpPr>
        <dsp:cNvPr id="0" name=""/>
        <dsp:cNvSpPr/>
      </dsp:nvSpPr>
      <dsp:spPr>
        <a:xfrm>
          <a:off x="1469" y="2240210"/>
          <a:ext cx="2757041" cy="13785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Interim Comprehensive Assessment (ICA)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1469" y="2240210"/>
        <a:ext cx="2757041" cy="1378520"/>
      </dsp:txXfrm>
    </dsp:sp>
    <dsp:sp modelId="{4716943B-DF70-B14B-8462-A322BA4D1910}">
      <dsp:nvSpPr>
        <dsp:cNvPr id="0" name=""/>
        <dsp:cNvSpPr/>
      </dsp:nvSpPr>
      <dsp:spPr>
        <a:xfrm>
          <a:off x="3337489" y="2240210"/>
          <a:ext cx="2757041" cy="13785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Interim Assessment Blocks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(IAB)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337489" y="2240210"/>
        <a:ext cx="2757041" cy="1378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DE9A79CABB504F9298A94928D08125" ma:contentTypeVersion="1" ma:contentTypeDescription="Create a new document." ma:contentTypeScope="" ma:versionID="7c06e61c39eafb3624237f99f353457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3FF6BE-F40B-4305-8D6F-D03BFD55F7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7C1FBC-3104-45C5-89CB-58B4BC1FEA20}">
  <ds:schemaRefs>
    <ds:schemaRef ds:uri="http://schemas.openxmlformats.org/package/2006/metadata/core-properties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E41AD31-CBF5-4207-AB15-BFDCEBFC7C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</TotalTime>
  <Words>1504</Words>
  <Application>Microsoft Office PowerPoint</Application>
  <PresentationFormat>Widescreen</PresentationFormat>
  <Paragraphs>277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Bodoni MT Black</vt:lpstr>
      <vt:lpstr>Calibri</vt:lpstr>
      <vt:lpstr>Franklin Gothic Book</vt:lpstr>
      <vt:lpstr>Times New Roman</vt:lpstr>
      <vt:lpstr>Wingdings 3</vt:lpstr>
      <vt:lpstr>Office Theme</vt:lpstr>
      <vt:lpstr>Smarter Balanced Resources –  Beyond the Summative Assessment</vt:lpstr>
      <vt:lpstr>The Smarter Balanced System</vt:lpstr>
      <vt:lpstr>Available Resources</vt:lpstr>
      <vt:lpstr>Interim Assessments</vt:lpstr>
      <vt:lpstr>Interim Comprehensive Assessments (ICAs)</vt:lpstr>
      <vt:lpstr>Interim Assessment Blocks (IABs)</vt:lpstr>
      <vt:lpstr>Interim Assessment Blocks: ELA</vt:lpstr>
      <vt:lpstr>IABs 2015–16: Math, Grades 3–5 </vt:lpstr>
      <vt:lpstr>IABs 2015–16: Math, Grades 6–8 </vt:lpstr>
      <vt:lpstr>IABs 2015–16: Math, High School </vt:lpstr>
      <vt:lpstr>Assessment Viewing Application (AVA)</vt:lpstr>
      <vt:lpstr>Teacher Hand Scoring System (THSS)</vt:lpstr>
      <vt:lpstr>Scoring Materials </vt:lpstr>
      <vt:lpstr>Interim Data in ORS</vt:lpstr>
      <vt:lpstr>Interim Reports Viewer (IRV) Beta</vt:lpstr>
      <vt:lpstr>Example Report: Overall Test View</vt:lpstr>
      <vt:lpstr>Example Report: Student Portfolio Report</vt:lpstr>
      <vt:lpstr>Example Report: Student Assessment Report</vt:lpstr>
      <vt:lpstr>wa.portal.airast.org/irv-beta/</vt:lpstr>
      <vt:lpstr>The Digital Library   in the Smarter Balanced Assessment System</vt:lpstr>
      <vt:lpstr>Resources in the Digital Library</vt:lpstr>
      <vt:lpstr>Digital Library</vt:lpstr>
      <vt:lpstr>Digital Library: Highlights</vt:lpstr>
      <vt:lpstr>Digital Library Filtering and Search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Traci Main</dc:creator>
  <cp:lastModifiedBy>Huntley, Amy</cp:lastModifiedBy>
  <cp:revision>97</cp:revision>
  <cp:lastPrinted>2016-04-20T20:17:30Z</cp:lastPrinted>
  <dcterms:created xsi:type="dcterms:W3CDTF">2016-04-03T04:09:06Z</dcterms:created>
  <dcterms:modified xsi:type="dcterms:W3CDTF">2016-04-20T20:25:14Z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0x0101002FDE9A79CABB504F9298A94928D08125</vt:lpwstr>
  </property>
</Properties>
</file>